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7"/>
  </p:notesMasterIdLst>
  <p:sldIdLst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90" autoAdjust="0"/>
  </p:normalViewPr>
  <p:slideViewPr>
    <p:cSldViewPr snapToGrid="0">
      <p:cViewPr varScale="1">
        <p:scale>
          <a:sx n="82" d="100"/>
          <a:sy n="82" d="100"/>
        </p:scale>
        <p:origin x="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Dal Pino" userId="14a896b6fdb3cc7c" providerId="LiveId" clId="{CF1C8B1B-0A80-4666-8FDE-2F66BA212432}"/>
    <pc:docChg chg="addSld delSld modSld delMainMaster">
      <pc:chgData name="Marco Dal Pino" userId="14a896b6fdb3cc7c" providerId="LiveId" clId="{CF1C8B1B-0A80-4666-8FDE-2F66BA212432}" dt="2018-11-23T14:16:20.187" v="16" actId="2696"/>
      <pc:docMkLst>
        <pc:docMk/>
      </pc:docMkLst>
      <pc:sldChg chg="del">
        <pc:chgData name="Marco Dal Pino" userId="14a896b6fdb3cc7c" providerId="LiveId" clId="{CF1C8B1B-0A80-4666-8FDE-2F66BA212432}" dt="2018-11-23T14:16:20.087" v="2" actId="2696"/>
        <pc:sldMkLst>
          <pc:docMk/>
          <pc:sldMk cId="723108556" sldId="257"/>
        </pc:sldMkLst>
      </pc:sldChg>
      <pc:sldChg chg="del">
        <pc:chgData name="Marco Dal Pino" userId="14a896b6fdb3cc7c" providerId="LiveId" clId="{CF1C8B1B-0A80-4666-8FDE-2F66BA212432}" dt="2018-11-23T14:16:20.156" v="3" actId="2696"/>
        <pc:sldMkLst>
          <pc:docMk/>
          <pc:sldMk cId="775059120" sldId="261"/>
        </pc:sldMkLst>
      </pc:sldChg>
      <pc:sldChg chg="add del setBg">
        <pc:chgData name="Marco Dal Pino" userId="14a896b6fdb3cc7c" providerId="LiveId" clId="{CF1C8B1B-0A80-4666-8FDE-2F66BA212432}" dt="2018-11-23T14:15:52.311" v="1"/>
        <pc:sldMkLst>
          <pc:docMk/>
          <pc:sldMk cId="1494624602" sldId="262"/>
        </pc:sldMkLst>
      </pc:sldChg>
      <pc:sldChg chg="add del setBg">
        <pc:chgData name="Marco Dal Pino" userId="14a896b6fdb3cc7c" providerId="LiveId" clId="{CF1C8B1B-0A80-4666-8FDE-2F66BA212432}" dt="2018-11-23T14:15:52.311" v="1"/>
        <pc:sldMkLst>
          <pc:docMk/>
          <pc:sldMk cId="1566121997" sldId="263"/>
        </pc:sldMkLst>
      </pc:sldChg>
      <pc:sldMasterChg chg="del delSldLayout">
        <pc:chgData name="Marco Dal Pino" userId="14a896b6fdb3cc7c" providerId="LiveId" clId="{CF1C8B1B-0A80-4666-8FDE-2F66BA212432}" dt="2018-11-23T14:16:20.187" v="16" actId="2696"/>
        <pc:sldMasterMkLst>
          <pc:docMk/>
          <pc:sldMasterMk cId="2691641959" sldId="2147483648"/>
        </pc:sldMasterMkLst>
        <pc:sldLayoutChg chg="del">
          <pc:chgData name="Marco Dal Pino" userId="14a896b6fdb3cc7c" providerId="LiveId" clId="{CF1C8B1B-0A80-4666-8FDE-2F66BA212432}" dt="2018-11-23T14:16:20.156" v="4" actId="2696"/>
          <pc:sldLayoutMkLst>
            <pc:docMk/>
            <pc:sldMasterMk cId="2691641959" sldId="2147483648"/>
            <pc:sldLayoutMk cId="1926735360" sldId="2147483649"/>
          </pc:sldLayoutMkLst>
        </pc:sldLayoutChg>
        <pc:sldLayoutChg chg="del">
          <pc:chgData name="Marco Dal Pino" userId="14a896b6fdb3cc7c" providerId="LiveId" clId="{CF1C8B1B-0A80-4666-8FDE-2F66BA212432}" dt="2018-11-23T14:16:20.156" v="5" actId="2696"/>
          <pc:sldLayoutMkLst>
            <pc:docMk/>
            <pc:sldMasterMk cId="2691641959" sldId="2147483648"/>
            <pc:sldLayoutMk cId="1614220912" sldId="2147483650"/>
          </pc:sldLayoutMkLst>
        </pc:sldLayoutChg>
        <pc:sldLayoutChg chg="del">
          <pc:chgData name="Marco Dal Pino" userId="14a896b6fdb3cc7c" providerId="LiveId" clId="{CF1C8B1B-0A80-4666-8FDE-2F66BA212432}" dt="2018-11-23T14:16:20.156" v="6" actId="2696"/>
          <pc:sldLayoutMkLst>
            <pc:docMk/>
            <pc:sldMasterMk cId="2691641959" sldId="2147483648"/>
            <pc:sldLayoutMk cId="476182570" sldId="2147483651"/>
          </pc:sldLayoutMkLst>
        </pc:sldLayoutChg>
        <pc:sldLayoutChg chg="del">
          <pc:chgData name="Marco Dal Pino" userId="14a896b6fdb3cc7c" providerId="LiveId" clId="{CF1C8B1B-0A80-4666-8FDE-2F66BA212432}" dt="2018-11-23T14:16:20.172" v="7" actId="2696"/>
          <pc:sldLayoutMkLst>
            <pc:docMk/>
            <pc:sldMasterMk cId="2691641959" sldId="2147483648"/>
            <pc:sldLayoutMk cId="3632752487" sldId="2147483652"/>
          </pc:sldLayoutMkLst>
        </pc:sldLayoutChg>
        <pc:sldLayoutChg chg="del">
          <pc:chgData name="Marco Dal Pino" userId="14a896b6fdb3cc7c" providerId="LiveId" clId="{CF1C8B1B-0A80-4666-8FDE-2F66BA212432}" dt="2018-11-23T14:16:20.172" v="8" actId="2696"/>
          <pc:sldLayoutMkLst>
            <pc:docMk/>
            <pc:sldMasterMk cId="2691641959" sldId="2147483648"/>
            <pc:sldLayoutMk cId="4272027912" sldId="2147483653"/>
          </pc:sldLayoutMkLst>
        </pc:sldLayoutChg>
        <pc:sldLayoutChg chg="del">
          <pc:chgData name="Marco Dal Pino" userId="14a896b6fdb3cc7c" providerId="LiveId" clId="{CF1C8B1B-0A80-4666-8FDE-2F66BA212432}" dt="2018-11-23T14:16:20.172" v="9" actId="2696"/>
          <pc:sldLayoutMkLst>
            <pc:docMk/>
            <pc:sldMasterMk cId="2691641959" sldId="2147483648"/>
            <pc:sldLayoutMk cId="3325754963" sldId="2147483654"/>
          </pc:sldLayoutMkLst>
        </pc:sldLayoutChg>
        <pc:sldLayoutChg chg="del">
          <pc:chgData name="Marco Dal Pino" userId="14a896b6fdb3cc7c" providerId="LiveId" clId="{CF1C8B1B-0A80-4666-8FDE-2F66BA212432}" dt="2018-11-23T14:16:20.172" v="10" actId="2696"/>
          <pc:sldLayoutMkLst>
            <pc:docMk/>
            <pc:sldMasterMk cId="2691641959" sldId="2147483648"/>
            <pc:sldLayoutMk cId="3453379702" sldId="2147483655"/>
          </pc:sldLayoutMkLst>
        </pc:sldLayoutChg>
        <pc:sldLayoutChg chg="del">
          <pc:chgData name="Marco Dal Pino" userId="14a896b6fdb3cc7c" providerId="LiveId" clId="{CF1C8B1B-0A80-4666-8FDE-2F66BA212432}" dt="2018-11-23T14:16:20.172" v="11" actId="2696"/>
          <pc:sldLayoutMkLst>
            <pc:docMk/>
            <pc:sldMasterMk cId="2691641959" sldId="2147483648"/>
            <pc:sldLayoutMk cId="841491131" sldId="2147483656"/>
          </pc:sldLayoutMkLst>
        </pc:sldLayoutChg>
        <pc:sldLayoutChg chg="del">
          <pc:chgData name="Marco Dal Pino" userId="14a896b6fdb3cc7c" providerId="LiveId" clId="{CF1C8B1B-0A80-4666-8FDE-2F66BA212432}" dt="2018-11-23T14:16:20.172" v="12" actId="2696"/>
          <pc:sldLayoutMkLst>
            <pc:docMk/>
            <pc:sldMasterMk cId="2691641959" sldId="2147483648"/>
            <pc:sldLayoutMk cId="4250676530" sldId="2147483657"/>
          </pc:sldLayoutMkLst>
        </pc:sldLayoutChg>
        <pc:sldLayoutChg chg="del">
          <pc:chgData name="Marco Dal Pino" userId="14a896b6fdb3cc7c" providerId="LiveId" clId="{CF1C8B1B-0A80-4666-8FDE-2F66BA212432}" dt="2018-11-23T14:16:20.172" v="13" actId="2696"/>
          <pc:sldLayoutMkLst>
            <pc:docMk/>
            <pc:sldMasterMk cId="2691641959" sldId="2147483648"/>
            <pc:sldLayoutMk cId="3981706068" sldId="2147483658"/>
          </pc:sldLayoutMkLst>
        </pc:sldLayoutChg>
        <pc:sldLayoutChg chg="del">
          <pc:chgData name="Marco Dal Pino" userId="14a896b6fdb3cc7c" providerId="LiveId" clId="{CF1C8B1B-0A80-4666-8FDE-2F66BA212432}" dt="2018-11-23T14:16:20.172" v="14" actId="2696"/>
          <pc:sldLayoutMkLst>
            <pc:docMk/>
            <pc:sldMasterMk cId="2691641959" sldId="2147483648"/>
            <pc:sldLayoutMk cId="3324069851" sldId="2147483659"/>
          </pc:sldLayoutMkLst>
        </pc:sldLayoutChg>
        <pc:sldLayoutChg chg="del">
          <pc:chgData name="Marco Dal Pino" userId="14a896b6fdb3cc7c" providerId="LiveId" clId="{CF1C8B1B-0A80-4666-8FDE-2F66BA212432}" dt="2018-11-23T14:16:20.187" v="15" actId="2696"/>
          <pc:sldLayoutMkLst>
            <pc:docMk/>
            <pc:sldMasterMk cId="2691641959" sldId="2147483648"/>
            <pc:sldLayoutMk cId="3985780485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369A0-99FA-4325-A769-36F887E9212F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C6C-52B6-4E07-AF4B-BCE03D5BF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Core documentation includes: Reference material (w/interactive examples), Overview material, Quick Starts, Tutorials, Samples, How-</a:t>
            </a:r>
            <a:r>
              <a:rPr lang="en-US" sz="1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Tos</a:t>
            </a: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Soon: Cross-Product Tutorials / Hands-on-Labs / Deployments to 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EEC6C-52B6-4E07-AF4B-BCE03D5BF4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18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2E7A1-FD7D-4215-98A8-8AF9A3C0380C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80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7558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06248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40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467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4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2058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14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5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208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1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8C05-879B-44F2-A6FA-8CF2836F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4586-C824-4695-91B3-E032DE97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9CFD9-E376-47B8-88CA-192DCC5F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B3C2-A456-4EA3-90A7-9F328B4B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C66-C4CD-4ED2-91B6-87F18507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2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38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34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36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72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7277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971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3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FB056A-7B32-4AC2-9F0C-CC5877B7B13E}"/>
              </a:ext>
            </a:extLst>
          </p:cNvPr>
          <p:cNvSpPr/>
          <p:nvPr/>
        </p:nvSpPr>
        <p:spPr>
          <a:xfrm>
            <a:off x="10222684" y="99593"/>
            <a:ext cx="1803363" cy="1807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DEADB-F9FA-4365-B637-40925A92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16" y="365125"/>
            <a:ext cx="9002756" cy="1231106"/>
          </a:xfrm>
        </p:spPr>
        <p:txBody>
          <a:bodyPr/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are the instructions </a:t>
            </a:r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(now)</a:t>
            </a:r>
            <a:r>
              <a:rPr lang="it-IT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br>
              <a:rPr lang="it-IT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https://aka.ms/ms-docs 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3DC1-6DA2-49C7-AACD-8725C261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2076631"/>
            <a:ext cx="11128717" cy="4416244"/>
          </a:xfrm>
        </p:spPr>
        <p:txBody>
          <a:bodyPr>
            <a:normAutofit/>
          </a:bodyPr>
          <a:lstStyle/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docs.microsoft.com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for Microsoft technical documentation</a:t>
            </a:r>
          </a:p>
          <a:p>
            <a:pPr marL="0" lvl="0" indent="0" defTabSz="914367">
              <a:spcBef>
                <a:spcPct val="20000"/>
              </a:spcBef>
              <a:buSzPct val="90000"/>
              <a:buNone/>
            </a:pPr>
            <a:endParaRPr lang="en-US" sz="2400" b="1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 is Open Source(*), Hosted on GitHub, </a:t>
            </a:r>
            <a:r>
              <a:rPr lang="en-US" sz="24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Community-enabled</a:t>
            </a: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+ </a:t>
            </a:r>
            <a:r>
              <a:rPr lang="en-US" sz="24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in your own language</a:t>
            </a: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!</a:t>
            </a: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Help the community worldwide improving the Docs, and </a:t>
            </a:r>
            <a:r>
              <a:rPr lang="en-US" sz="2400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grow your reputation online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!! </a:t>
            </a: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19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6" lvl="1" indent="0" algn="ctr" defTabSz="914367">
              <a:spcBef>
                <a:spcPct val="20000"/>
              </a:spcBef>
              <a:buSzPct val="90000"/>
              <a:buNone/>
            </a:pPr>
            <a:r>
              <a:rPr lang="en-US" sz="3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Discover how here </a:t>
            </a:r>
            <a:r>
              <a:rPr lang="en-US" sz="3200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https://aka.ms/intldocs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C8D2-1A7F-46C5-BB5C-6527EA55D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14" y="208195"/>
            <a:ext cx="1639421" cy="1639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485BF-E1C1-498A-9191-7EB72948A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" y="543894"/>
            <a:ext cx="968022" cy="9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15B074-7549-4564-AE3A-29A50299CA53}"/>
              </a:ext>
            </a:extLst>
          </p:cNvPr>
          <p:cNvSpPr/>
          <p:nvPr/>
        </p:nvSpPr>
        <p:spPr>
          <a:xfrm>
            <a:off x="10195790" y="99593"/>
            <a:ext cx="1803363" cy="1807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90213-F4F2-48A2-A2D3-226C1972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365125"/>
            <a:ext cx="10333074" cy="1325563"/>
          </a:xfrm>
        </p:spPr>
        <p:txBody>
          <a:bodyPr/>
          <a:lstStyle/>
          <a:p>
            <a:pPr algn="ctr"/>
            <a:r>
              <a:rPr lang="en-US" sz="4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 you like Open Source?</a:t>
            </a:r>
            <a:br>
              <a:rPr lang="en-US" sz="4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https://aka.ms/msossloc  </a:t>
            </a:r>
            <a:endParaRPr lang="en-US" sz="4700" u="sng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7035-23FE-4D20-8439-26D4A8415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1" y="5676222"/>
            <a:ext cx="11655078" cy="794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+mn-lt"/>
              </a:rPr>
              <a:t>Translate them </a:t>
            </a:r>
            <a:r>
              <a:rPr lang="en-US" sz="4000" u="sng" dirty="0">
                <a:solidFill>
                  <a:schemeClr val="bg1"/>
                </a:solidFill>
                <a:latin typeface="+mn-lt"/>
              </a:rPr>
              <a:t>in your language</a:t>
            </a:r>
            <a:r>
              <a:rPr lang="en-US" sz="4000" dirty="0">
                <a:solidFill>
                  <a:schemeClr val="bg1"/>
                </a:solidFill>
                <a:latin typeface="+mn-lt"/>
              </a:rPr>
              <a:t> today!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3F6411-78B3-460A-9EDE-DAD3D5B8091F}"/>
              </a:ext>
            </a:extLst>
          </p:cNvPr>
          <p:cNvGrpSpPr/>
          <p:nvPr/>
        </p:nvGrpSpPr>
        <p:grpSpPr>
          <a:xfrm>
            <a:off x="521330" y="2091488"/>
            <a:ext cx="3116128" cy="794064"/>
            <a:chOff x="662735" y="2422995"/>
            <a:chExt cx="3116128" cy="794064"/>
          </a:xfrm>
        </p:grpSpPr>
        <p:pic>
          <p:nvPicPr>
            <p:cNvPr id="11" name="Picture 2" descr="Risultato immagine per vscode logo">
              <a:extLst>
                <a:ext uri="{FF2B5EF4-FFF2-40B4-BE49-F238E27FC236}">
                  <a16:creationId xmlns:a16="http://schemas.microsoft.com/office/drawing/2014/main" id="{B50D255B-91E9-44CA-B143-682893FE6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35" y="2422995"/>
              <a:ext cx="1060976" cy="70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F20D55-047C-409C-AA31-B4285FC50F3E}"/>
                </a:ext>
              </a:extLst>
            </p:cNvPr>
            <p:cNvSpPr txBox="1"/>
            <p:nvPr/>
          </p:nvSpPr>
          <p:spPr>
            <a:xfrm>
              <a:off x="1873341" y="2422995"/>
              <a:ext cx="1905522" cy="7940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07B82-1C06-4C13-8F19-EE4D2ADD88B7}"/>
              </a:ext>
            </a:extLst>
          </p:cNvPr>
          <p:cNvGrpSpPr/>
          <p:nvPr/>
        </p:nvGrpSpPr>
        <p:grpSpPr>
          <a:xfrm>
            <a:off x="3637458" y="2804744"/>
            <a:ext cx="5252344" cy="1047750"/>
            <a:chOff x="6303286" y="2141345"/>
            <a:chExt cx="5252344" cy="1047750"/>
          </a:xfrm>
        </p:grpSpPr>
        <p:pic>
          <p:nvPicPr>
            <p:cNvPr id="1028" name="Picture 4" descr="https://img-prod-cms-rt-microsoft-com.akamaized.net/cms/api/am/imageFileData/RE1I4Dx">
              <a:extLst>
                <a:ext uri="{FF2B5EF4-FFF2-40B4-BE49-F238E27FC236}">
                  <a16:creationId xmlns:a16="http://schemas.microsoft.com/office/drawing/2014/main" id="{548324B5-18E6-47CE-AA14-C68550A7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286" y="2141345"/>
              <a:ext cx="1438275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B4EEB8-7881-40EC-B036-8B0916CB56AD}"/>
                </a:ext>
              </a:extLst>
            </p:cNvPr>
            <p:cNvSpPr txBox="1"/>
            <p:nvPr/>
          </p:nvSpPr>
          <p:spPr>
            <a:xfrm>
              <a:off x="8061516" y="2395031"/>
              <a:ext cx="3494114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on Linux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FDF76-5D10-4FEE-B0A4-55D41BCD480B}"/>
              </a:ext>
            </a:extLst>
          </p:cNvPr>
          <p:cNvGrpSpPr/>
          <p:nvPr/>
        </p:nvGrpSpPr>
        <p:grpSpPr>
          <a:xfrm>
            <a:off x="5075733" y="3832516"/>
            <a:ext cx="7436684" cy="865450"/>
            <a:chOff x="2893264" y="3570611"/>
            <a:chExt cx="7436684" cy="865450"/>
          </a:xfrm>
        </p:grpSpPr>
        <p:pic>
          <p:nvPicPr>
            <p:cNvPr id="1030" name="Picture 6" descr="https://marketplace.eclipse.org/sites/default/files/styles/ds_medium/public/BrandVisualStudioTeamServices2017RTW_64x.png">
              <a:extLst>
                <a:ext uri="{FF2B5EF4-FFF2-40B4-BE49-F238E27FC236}">
                  <a16:creationId xmlns:a16="http://schemas.microsoft.com/office/drawing/2014/main" id="{C5E6BDCA-0685-4827-BC46-1A81515F1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264" y="3570611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7870AA-0F69-4CBA-953C-A491C9E29A01}"/>
                </a:ext>
              </a:extLst>
            </p:cNvPr>
            <p:cNvSpPr txBox="1"/>
            <p:nvPr/>
          </p:nvSpPr>
          <p:spPr>
            <a:xfrm>
              <a:off x="4046392" y="3641997"/>
              <a:ext cx="6283556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Team Explorer Everywhere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483C9B-87A8-426A-86A2-236F011FC3C2}"/>
              </a:ext>
            </a:extLst>
          </p:cNvPr>
          <p:cNvSpPr txBox="1"/>
          <p:nvPr/>
        </p:nvSpPr>
        <p:spPr>
          <a:xfrm>
            <a:off x="117094" y="4722767"/>
            <a:ext cx="1180644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 and more!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B9C2-56A3-4AA8-A37B-3C9ABC38C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94" y="175404"/>
            <a:ext cx="1685131" cy="1685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8769DC-1F0A-46D9-999E-53AB7AA9B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4" y="566820"/>
            <a:ext cx="921161" cy="10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4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theme/theme1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DFF0E49816046AD2705BA8C37ACD7" ma:contentTypeVersion="11" ma:contentTypeDescription="Create a new document." ma:contentTypeScope="" ma:versionID="401e8830a04d86be642af00cdb21a2e0">
  <xsd:schema xmlns:xsd="http://www.w3.org/2001/XMLSchema" xmlns:xs="http://www.w3.org/2001/XMLSchema" xmlns:p="http://schemas.microsoft.com/office/2006/metadata/properties" xmlns:ns2="abad6b82-eb92-4ed3-abfd-eaae2330e628" xmlns:ns3="a66525ee-7d82-474d-9266-24a2a497d8d7" targetNamespace="http://schemas.microsoft.com/office/2006/metadata/properties" ma:root="true" ma:fieldsID="28d2f51608d67f1444d64286af792e88" ns2:_="" ns3:_="">
    <xsd:import namespace="abad6b82-eb92-4ed3-abfd-eaae2330e628"/>
    <xsd:import namespace="a66525ee-7d82-474d-9266-24a2a497d8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6b82-eb92-4ed3-abfd-eaae2330e6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525ee-7d82-474d-9266-24a2a497d8d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1C4243-4651-4303-B928-BE78D40EB2BC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a66525ee-7d82-474d-9266-24a2a497d8d7"/>
    <ds:schemaRef ds:uri="http://schemas.microsoft.com/office/infopath/2007/PartnerControls"/>
    <ds:schemaRef ds:uri="abad6b82-eb92-4ed3-abfd-eaae2330e62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EC94E1-E50C-44ED-BFD6-66EAD95C76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ad6b82-eb92-4ed3-abfd-eaae2330e628"/>
    <ds:schemaRef ds:uri="a66525ee-7d82-474d-9266-24a2a497d8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C28ED6-360D-468E-885E-1D143D5901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118</Words>
  <Application>Microsoft Office PowerPoint</Application>
  <PresentationFormat>Widescreen</PresentationFormat>
  <Paragraphs>18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2_5-50203_Microsoft_Ignite_Template</vt:lpstr>
      <vt:lpstr>Where are the instructions (now)? https://aka.ms/ms-docs </vt:lpstr>
      <vt:lpstr>Do you like Open Source? https://aka.ms/msossloc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the instructions? https://aka.ms/ms-docs</dc:title>
  <dc:creator>Aldo Donetti</dc:creator>
  <cp:lastModifiedBy>Marco Dal Pino</cp:lastModifiedBy>
  <cp:revision>13</cp:revision>
  <dcterms:created xsi:type="dcterms:W3CDTF">2018-03-21T17:18:03Z</dcterms:created>
  <dcterms:modified xsi:type="dcterms:W3CDTF">2018-11-23T14:16:23Z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aldod@microsoft.com</vt:lpwstr>
  </property>
  <property fmtid="{D5CDD505-2E9C-101B-9397-08002B2CF9AE}" pid="5" name="MSIP_Label_f42aa342-8706-4288-bd11-ebb85995028c_SetDate">
    <vt:lpwstr>2018-03-21T17:28:26.1081527Z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0x010100CE9DFF0E49816046AD2705BA8C37ACD7</vt:lpwstr>
  </property>
</Properties>
</file>